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E4D58-7AB9-4D1B-B80F-94339219D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C10DE87-8764-4C93-ACB5-A84E1F558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74736B-E5CE-4BAA-AE0D-0CD246F9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5DAD-BFDE-4C1F-8AAD-1B579E527A6E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FAA449-7D34-410E-921E-EEE99414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8953A1-2195-4E61-A6D2-1631C5A4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A51-8AB1-4CC1-B925-A78A052B30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342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06DE4-A234-446C-8DBF-93DC767AC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04C5FEE-5ABD-464F-9E45-DB28549BB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46AABC-771F-427B-BB76-ACE6ED16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5DAD-BFDE-4C1F-8AAD-1B579E527A6E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66FF9CA-ECA7-453A-944C-B44B691E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4CBACA-04FF-496F-9F21-847373CAF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A51-8AB1-4CC1-B925-A78A052B30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410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8EAF43B-5783-4921-8093-E09CE4EEB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5146705-0AAA-4415-B7C2-F9045505B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563D748-44A8-486F-91D1-B49C0245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5DAD-BFDE-4C1F-8AAD-1B579E527A6E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3F5547-B80E-4BED-A323-E35F393D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23C5E9-CB8E-45B2-AFBA-30BCEE61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A51-8AB1-4CC1-B925-A78A052B30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347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B8F35-3838-476C-AB77-809C9F43B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63A20C-E2CE-4D47-9666-DB4FF245C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0C4E94-2E2D-4101-A891-CB925DDD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5DAD-BFDE-4C1F-8AAD-1B579E527A6E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40AACE6-6E88-4356-A8CD-E9526A5F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31E54E1-F8AA-45CC-9736-FC608DD0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A51-8AB1-4CC1-B925-A78A052B30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06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9753C-E442-41C2-B88B-BED77F65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F178102-999F-4F58-BCBF-1A4664283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4ABA70-07D3-46BA-B0B0-09DADFF10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5DAD-BFDE-4C1F-8AAD-1B579E527A6E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166512-25A8-4D7A-9B7B-CFDEDF43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70DF7F-8909-41A8-A56F-6A37C2DB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A51-8AB1-4CC1-B925-A78A052B30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02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7A817-EE23-4D23-8151-69595037D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3C0811-A256-4AFC-B9D0-267636A18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B28935-5745-44B5-8A1A-B6FA3D956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31001B7-70B3-429B-B9DD-4EA73B05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5DAD-BFDE-4C1F-8AAD-1B579E527A6E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65EFCD6-CE2A-4778-94FD-7DC96411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F5CC8C2-F363-4DDD-8CD9-DF24544A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A51-8AB1-4CC1-B925-A78A052B30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42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71796-CB99-4105-BD0B-36D4E056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2B2475-54B1-49BF-B5ED-7F9A07980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87F22FA-0BDC-449A-A163-31B8B6A50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26DBB45-8E90-4101-B79D-479BD9216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88D49F8-D112-4353-BCA1-EC41857DF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40BFE9E-CBCA-4376-A8A0-5A6F86DE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5DAD-BFDE-4C1F-8AAD-1B579E527A6E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678167E-5F19-429F-9C66-018BA6893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9EC2C0E-79C4-4713-AEFF-3B177F60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A51-8AB1-4CC1-B925-A78A052B30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22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73080-7543-4D63-8D34-351083A1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D575CC9-2FC2-448B-9F86-0CE5A4373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5DAD-BFDE-4C1F-8AAD-1B579E527A6E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EDE2F96-74B0-410C-B829-9BCADA4D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1A07055-3F4D-4823-AAFB-5836CE55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A51-8AB1-4CC1-B925-A78A052B30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62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FDB6C82-26A2-4B57-BFB2-4D19D17D5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5DAD-BFDE-4C1F-8AAD-1B579E527A6E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728627C-B89A-41E2-8DD3-1C7F1DC3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E9F28F2-2357-4432-89FC-9C9BDA05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A51-8AB1-4CC1-B925-A78A052B30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899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FE314-16C5-482E-8FB8-9CDFE0F7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B30E31-41EA-4ED8-821E-85D9DDAC5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181F6B-FB45-49B3-83B5-C4D1F3A37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D5CF68B-B7D2-4EEC-BB9B-DA333178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5DAD-BFDE-4C1F-8AAD-1B579E527A6E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F60227F-83BF-40B1-A24A-3585ECA38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7293BAF-26D1-4031-A954-2EBF010C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A51-8AB1-4CC1-B925-A78A052B30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254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9CA78-4C30-4C56-905D-0ACF9A50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B4E48B3-74DE-483E-B358-F2A0920AE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5EA6ABE-2318-4887-A034-124140E30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850EBC3-BA6A-4EE4-A46A-8B726FF8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5DAD-BFDE-4C1F-8AAD-1B579E527A6E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2F4BA7-6D4C-459E-AA26-3CB21889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2B78EAE-840B-4D6D-977C-E54D1454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1A51-8AB1-4CC1-B925-A78A052B30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814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1E5C925-EF08-4103-9D66-34A02B2B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878A258-234B-4267-854F-62C4CD6C6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C3FEF25-17D3-43F1-812C-5B89A3227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5DAD-BFDE-4C1F-8AAD-1B579E527A6E}" type="datetimeFigureOut">
              <a:rPr lang="da-DK" smtClean="0"/>
              <a:t>26-08-2019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B12491-1922-455A-AF7F-4F5E09F51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64C45F-FAE7-44A0-9C34-E6B1F4085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1A51-8AB1-4CC1-B925-A78A052B30D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568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45284-0BE5-4EC3-A4C9-13D021278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649"/>
            <a:ext cx="9144000" cy="1725551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IMAC NORDICS 2019</a:t>
            </a:r>
            <a:br>
              <a:rPr lang="da-DK" b="1" dirty="0"/>
            </a:br>
            <a:r>
              <a:rPr lang="da-DK" b="1" dirty="0"/>
              <a:t>LINDTORP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10A2AC1-5BC9-4780-BA11-2CF3B4148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6"/>
          <a:stretch/>
        </p:blipFill>
        <p:spPr>
          <a:xfrm>
            <a:off x="952500" y="2006352"/>
            <a:ext cx="10287000" cy="4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5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53" y="1248555"/>
            <a:ext cx="11683294" cy="51626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911E95-CD4C-4176-BD12-AEC934DA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38"/>
            <a:ext cx="10515600" cy="735705"/>
          </a:xfrm>
        </p:spPr>
        <p:txBody>
          <a:bodyPr>
            <a:normAutofit fontScale="90000"/>
          </a:bodyPr>
          <a:lstStyle/>
          <a:p>
            <a:pPr algn="ctr"/>
            <a:r>
              <a:rPr lang="da-DK" sz="6000" b="1" dirty="0"/>
              <a:t>BASIC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67818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36" y="846239"/>
            <a:ext cx="11132127" cy="57779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911E95-CD4C-4176-BD12-AEC934DA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38"/>
            <a:ext cx="10515600" cy="735705"/>
          </a:xfrm>
        </p:spPr>
        <p:txBody>
          <a:bodyPr>
            <a:normAutofit fontScale="90000"/>
          </a:bodyPr>
          <a:lstStyle/>
          <a:p>
            <a:pPr algn="ctr"/>
            <a:r>
              <a:rPr lang="da-DK" sz="6000" b="1" dirty="0"/>
              <a:t>SPORTSMAN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4161768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333500"/>
            <a:ext cx="11287125" cy="5105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911E95-CD4C-4176-BD12-AEC934DA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38"/>
            <a:ext cx="10515600" cy="735705"/>
          </a:xfrm>
        </p:spPr>
        <p:txBody>
          <a:bodyPr>
            <a:normAutofit fontScale="90000"/>
          </a:bodyPr>
          <a:lstStyle/>
          <a:p>
            <a:pPr algn="ctr"/>
            <a:r>
              <a:rPr lang="da-DK" sz="6000" b="1" dirty="0"/>
              <a:t>INTERMEDIATE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82778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" y="1825072"/>
            <a:ext cx="11901055" cy="325295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911E95-CD4C-4176-BD12-AEC934DA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38"/>
            <a:ext cx="10515600" cy="735705"/>
          </a:xfrm>
        </p:spPr>
        <p:txBody>
          <a:bodyPr>
            <a:normAutofit/>
          </a:bodyPr>
          <a:lstStyle/>
          <a:p>
            <a:pPr algn="ctr"/>
            <a:r>
              <a:rPr lang="da-DK" b="1" dirty="0"/>
              <a:t>ADVANCED</a:t>
            </a:r>
          </a:p>
        </p:txBody>
      </p:sp>
    </p:spTree>
    <p:extLst>
      <p:ext uri="{BB962C8B-B14F-4D97-AF65-F5344CB8AC3E}">
        <p14:creationId xmlns:p14="http://schemas.microsoft.com/office/powerpoint/2010/main" val="321306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78" y="1423664"/>
            <a:ext cx="11005214" cy="365436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911E95-CD4C-4176-BD12-AEC934DA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38"/>
            <a:ext cx="10515600" cy="735705"/>
          </a:xfrm>
        </p:spPr>
        <p:txBody>
          <a:bodyPr>
            <a:normAutofit/>
          </a:bodyPr>
          <a:lstStyle/>
          <a:p>
            <a:pPr algn="ctr"/>
            <a:r>
              <a:rPr lang="da-DK" b="1" dirty="0"/>
              <a:t>UNLIMITED</a:t>
            </a:r>
          </a:p>
        </p:txBody>
      </p:sp>
    </p:spTree>
    <p:extLst>
      <p:ext uri="{BB962C8B-B14F-4D97-AF65-F5344CB8AC3E}">
        <p14:creationId xmlns:p14="http://schemas.microsoft.com/office/powerpoint/2010/main" val="147132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43" y="2128308"/>
            <a:ext cx="11016513" cy="29497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911E95-CD4C-4176-BD12-AEC934DA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38"/>
            <a:ext cx="10515600" cy="735705"/>
          </a:xfrm>
        </p:spPr>
        <p:txBody>
          <a:bodyPr>
            <a:normAutofit/>
          </a:bodyPr>
          <a:lstStyle/>
          <a:p>
            <a:pPr algn="ctr"/>
            <a:r>
              <a:rPr lang="da-DK" b="1" dirty="0"/>
              <a:t>FREESTYLE</a:t>
            </a:r>
          </a:p>
        </p:txBody>
      </p:sp>
    </p:spTree>
    <p:extLst>
      <p:ext uri="{BB962C8B-B14F-4D97-AF65-F5344CB8AC3E}">
        <p14:creationId xmlns:p14="http://schemas.microsoft.com/office/powerpoint/2010/main" val="199524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IMAC NORDICS 2019 LINDTORP</vt:lpstr>
      <vt:lpstr>BASIC</vt:lpstr>
      <vt:lpstr>SPORTSMAN</vt:lpstr>
      <vt:lpstr>INTERMEDIATE</vt:lpstr>
      <vt:lpstr>ADVANCED</vt:lpstr>
      <vt:lpstr>UNLIMITED</vt:lpstr>
      <vt:lpstr>FREESTYLE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IMAC NORDICS 2019 LINDTORP</dc:title>
  <dc:creator>Kristian Pade Nielsen</dc:creator>
  <cp:lastModifiedBy>Kristian Pade Nielsen</cp:lastModifiedBy>
  <cp:revision>7</cp:revision>
  <dcterms:created xsi:type="dcterms:W3CDTF">2019-08-24T14:13:57Z</dcterms:created>
  <dcterms:modified xsi:type="dcterms:W3CDTF">2019-08-26T06:03:32Z</dcterms:modified>
</cp:coreProperties>
</file>